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2"/>
  </p:notesMasterIdLst>
  <p:sldIdLst>
    <p:sldId id="257" r:id="rId2"/>
    <p:sldId id="271" r:id="rId3"/>
    <p:sldId id="272" r:id="rId4"/>
    <p:sldId id="287" r:id="rId5"/>
    <p:sldId id="273" r:id="rId6"/>
    <p:sldId id="275" r:id="rId7"/>
    <p:sldId id="274" r:id="rId8"/>
    <p:sldId id="276" r:id="rId9"/>
    <p:sldId id="277" r:id="rId10"/>
    <p:sldId id="285" r:id="rId11"/>
    <p:sldId id="278" r:id="rId12"/>
    <p:sldId id="279" r:id="rId13"/>
    <p:sldId id="283" r:id="rId14"/>
    <p:sldId id="284" r:id="rId15"/>
    <p:sldId id="280" r:id="rId16"/>
    <p:sldId id="281" r:id="rId17"/>
    <p:sldId id="291" r:id="rId18"/>
    <p:sldId id="282" r:id="rId19"/>
    <p:sldId id="286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271"/>
            <p14:sldId id="272"/>
            <p14:sldId id="287"/>
            <p14:sldId id="273"/>
            <p14:sldId id="275"/>
            <p14:sldId id="274"/>
            <p14:sldId id="276"/>
            <p14:sldId id="277"/>
            <p14:sldId id="285"/>
            <p14:sldId id="278"/>
            <p14:sldId id="279"/>
            <p14:sldId id="283"/>
            <p14:sldId id="284"/>
            <p14:sldId id="280"/>
            <p14:sldId id="281"/>
            <p14:sldId id="291"/>
            <p14:sldId id="282"/>
            <p14:sldId id="286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B4D"/>
    <a:srgbClr val="2268BB"/>
    <a:srgbClr val="AA79C1"/>
    <a:srgbClr val="397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89" autoAdjust="0"/>
  </p:normalViewPr>
  <p:slideViewPr>
    <p:cSldViewPr snapToGrid="0">
      <p:cViewPr varScale="1">
        <p:scale>
          <a:sx n="72" d="100"/>
          <a:sy n="72" d="100"/>
        </p:scale>
        <p:origin x="2376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https://www.linkedin.com/pulse/significance-jupyter-notebooks-data-science-tharaneetharan-m-kclfc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94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https://docs.jupyter.org/en/latest/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47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https://github.com/jupyter/jupyter/wiki/Jupyter-kernels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01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https://www.youtube.com/watch?v=50TM9pfYv5U&amp;list=PL7hc7ZLdMi6rbt-x9pjg4PByKFZz3hx7Q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81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https://jupyter.org/try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53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31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https://jupyterlab.readthedocs.io/en/stable/user/interface.html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1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B7F9C-D00C-3E54-FE76-3E0E28FF0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49" y="1648010"/>
            <a:ext cx="9230903" cy="472447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753370D-95F1-A71F-B9EA-CBF5A9B70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6883"/>
            <a:ext cx="9905998" cy="1478570"/>
          </a:xfrm>
        </p:spPr>
        <p:txBody>
          <a:bodyPr/>
          <a:lstStyle/>
          <a:p>
            <a:r>
              <a:rPr lang="en-US" dirty="0"/>
              <a:t>Introduction to jupyter notebooks</a:t>
            </a:r>
            <a:br>
              <a:rPr lang="en-US" dirty="0"/>
            </a:br>
            <a:r>
              <a:rPr lang="en-US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BA4576-15A8-BC56-D911-6AEDCC44A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639" y="685562"/>
            <a:ext cx="9708721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51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4723F7-A3E9-B280-6339-8F9AA75C3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12" y="1380488"/>
            <a:ext cx="10589575" cy="40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85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3EBA9-118F-9515-D759-FAD66F585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324" y="266426"/>
            <a:ext cx="7285351" cy="6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19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EAFE55-6CA7-64E8-CD44-2CC324D57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1" y="533149"/>
            <a:ext cx="11286198" cy="57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17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1AA4C1-A3A8-DBCF-4A9E-448E4DF9B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68" y="274046"/>
            <a:ext cx="10646063" cy="6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25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A6587-0488-EACA-743A-65D10373C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JupyterLab in 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C1937-6177-CCF0-8FA4-3485131E2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260" y="1708298"/>
            <a:ext cx="9852838" cy="5004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C000"/>
                </a:solidFill>
              </a:rPr>
              <a:t>conda create -n </a:t>
            </a:r>
            <a:r>
              <a:rPr lang="en-US" sz="4000" dirty="0" err="1">
                <a:solidFill>
                  <a:srgbClr val="FFC000"/>
                </a:solidFill>
              </a:rPr>
              <a:t>jupyterlab_core</a:t>
            </a:r>
            <a:r>
              <a:rPr lang="en-US" sz="4000" dirty="0">
                <a:solidFill>
                  <a:srgbClr val="FFC000"/>
                </a:solidFill>
              </a:rPr>
              <a:t> python </a:t>
            </a:r>
            <a:r>
              <a:rPr lang="en-US" sz="4000" dirty="0" err="1">
                <a:solidFill>
                  <a:srgbClr val="FFC000"/>
                </a:solidFill>
              </a:rPr>
              <a:t>numpy</a:t>
            </a:r>
            <a:r>
              <a:rPr lang="en-US" sz="4000" dirty="0">
                <a:solidFill>
                  <a:srgbClr val="FFC000"/>
                </a:solidFill>
              </a:rPr>
              <a:t> pandas matplotlib </a:t>
            </a:r>
            <a:r>
              <a:rPr lang="en-US" sz="4000" dirty="0" err="1">
                <a:solidFill>
                  <a:srgbClr val="FFC000"/>
                </a:solidFill>
              </a:rPr>
              <a:t>jupyterlab</a:t>
            </a:r>
            <a:endParaRPr lang="en-US" sz="4000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FFC000"/>
                </a:solidFill>
              </a:rPr>
              <a:t>conda activate </a:t>
            </a:r>
            <a:r>
              <a:rPr lang="en-US" sz="4000" dirty="0" err="1">
                <a:solidFill>
                  <a:srgbClr val="FFC000"/>
                </a:solidFill>
              </a:rPr>
              <a:t>jupyterlab_core</a:t>
            </a:r>
            <a:endParaRPr lang="en-US" sz="4000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FFC000"/>
                </a:solidFill>
              </a:rPr>
              <a:t>jupyter lab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02552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8471F7-0035-F383-AFE8-36AAEB2C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Basic Features of </a:t>
            </a:r>
            <a:r>
              <a:rPr lang="en-US" sz="3600" dirty="0" err="1"/>
              <a:t>Jupyterlab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68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BEF48A-4E39-0A58-AB55-033A5ED3C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35" y="0"/>
            <a:ext cx="6412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30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ADF1C-1A1A-5448-5ADF-9A8CD016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22337"/>
            <a:ext cx="9905998" cy="1478570"/>
          </a:xfrm>
        </p:spPr>
        <p:txBody>
          <a:bodyPr/>
          <a:lstStyle/>
          <a:p>
            <a:r>
              <a:rPr lang="en-US" dirty="0"/>
              <a:t>Launcher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DDEEDC-7C96-98FC-ED08-2E06A2B4D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44" y="1160779"/>
            <a:ext cx="9405935" cy="55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20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8B8D-CE04-DB6C-501F-2626C87C6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9E35A-EBA2-C279-5588-6B2BA4B24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699273"/>
            <a:ext cx="5725849" cy="1937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E7032F-BD54-328E-4B43-AB75F3A40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857" y="3790428"/>
            <a:ext cx="8661770" cy="239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10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7D54-DC6A-9537-440C-EB4472BD5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A3921-9E29-4FDB-0B66-F9E0BF94A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0447"/>
            <a:ext cx="9905999" cy="4727944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Introduction</a:t>
            </a:r>
          </a:p>
          <a:p>
            <a:r>
              <a:rPr lang="en-US" sz="3200" dirty="0"/>
              <a:t>Setting Up JupyterLab</a:t>
            </a:r>
          </a:p>
          <a:p>
            <a:r>
              <a:rPr lang="en-US" sz="3200" dirty="0"/>
              <a:t>Basic Features of JupyterLab</a:t>
            </a:r>
          </a:p>
          <a:p>
            <a:r>
              <a:rPr lang="en-US" sz="3200" dirty="0"/>
              <a:t>Adding Visuals and Interactivity</a:t>
            </a:r>
          </a:p>
          <a:p>
            <a:r>
              <a:rPr lang="en-US" sz="3200" dirty="0"/>
              <a:t>Sharing and Exporting Notebooks</a:t>
            </a:r>
          </a:p>
          <a:p>
            <a:r>
              <a:rPr lang="en-US" sz="3200" dirty="0"/>
              <a:t>Best Practices and Tips</a:t>
            </a:r>
          </a:p>
          <a:p>
            <a:r>
              <a:rPr lang="en-US" sz="32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26145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71C7F8-93F9-1DBC-E029-F25A92DE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84249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8CF915-E3B5-64C9-2CB2-93C75EF93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949" y="832878"/>
            <a:ext cx="8990102" cy="519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8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AA4447-4A27-8752-7540-7D08A2E2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“Jupyter” mean?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BDF9F-E0B9-676E-244B-3E1FA357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15" y="1763885"/>
            <a:ext cx="8702794" cy="3330229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54631FF7-ADCB-EBC8-2A0C-FE939FFDC404}"/>
              </a:ext>
            </a:extLst>
          </p:cNvPr>
          <p:cNvSpPr txBox="1">
            <a:spLocks/>
          </p:cNvSpPr>
          <p:nvPr/>
        </p:nvSpPr>
        <p:spPr>
          <a:xfrm>
            <a:off x="3203380" y="4960147"/>
            <a:ext cx="5782063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AA79C1"/>
                </a:solidFill>
              </a:rPr>
              <a:t>Ju(</a:t>
            </a:r>
            <a:r>
              <a:rPr lang="en-US" sz="6000" cap="none" dirty="0" err="1">
                <a:solidFill>
                  <a:srgbClr val="AA79C1"/>
                </a:solidFill>
              </a:rPr>
              <a:t>lia</a:t>
            </a:r>
            <a:r>
              <a:rPr lang="en-US" sz="6000" dirty="0">
                <a:solidFill>
                  <a:srgbClr val="AA79C1"/>
                </a:solidFill>
              </a:rPr>
              <a:t>)</a:t>
            </a:r>
            <a:r>
              <a:rPr lang="en-US" sz="6000" dirty="0" err="1">
                <a:solidFill>
                  <a:srgbClr val="FFDB4D"/>
                </a:solidFill>
              </a:rPr>
              <a:t>pyt</a:t>
            </a:r>
            <a:r>
              <a:rPr lang="en-US" sz="6000" dirty="0">
                <a:solidFill>
                  <a:srgbClr val="FFDB4D"/>
                </a:solidFill>
              </a:rPr>
              <a:t>(</a:t>
            </a:r>
            <a:r>
              <a:rPr lang="en-US" sz="6000" cap="none" dirty="0">
                <a:solidFill>
                  <a:srgbClr val="FFDB4D"/>
                </a:solidFill>
              </a:rPr>
              <a:t>hon</a:t>
            </a:r>
            <a:r>
              <a:rPr lang="en-US" sz="6000" dirty="0">
                <a:solidFill>
                  <a:srgbClr val="FFDB4D"/>
                </a:solidFill>
              </a:rPr>
              <a:t>)</a:t>
            </a:r>
            <a:r>
              <a:rPr lang="en-US" sz="6000" dirty="0"/>
              <a:t>e</a:t>
            </a:r>
            <a:r>
              <a:rPr lang="en-US" sz="6000" dirty="0">
                <a:solidFill>
                  <a:srgbClr val="2268BB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46602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F62A-85E9-F8E8-EC03-0B88B2C6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5627"/>
            <a:ext cx="9905998" cy="1478570"/>
          </a:xfrm>
        </p:spPr>
        <p:txBody>
          <a:bodyPr/>
          <a:lstStyle/>
          <a:p>
            <a:r>
              <a:rPr lang="en-US" dirty="0"/>
              <a:t>What is a notebook?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29E700-B98A-168F-3F3F-E126EB682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184" y="2249830"/>
            <a:ext cx="8075632" cy="454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FC8496-10F1-B78D-5E38-922F20281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77" y="1097321"/>
            <a:ext cx="10400847" cy="10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40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7733-4567-DF1C-E2FB-D4EF16D1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just for three languages…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921F8-32B2-4CAE-9F24-8108ABFF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34" y="1875085"/>
            <a:ext cx="7705131" cy="446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7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F8700-D217-07C4-BCFE-3CE3AC6F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923"/>
            <a:ext cx="9905998" cy="1478570"/>
          </a:xfrm>
        </p:spPr>
        <p:txBody>
          <a:bodyPr/>
          <a:lstStyle/>
          <a:p>
            <a:r>
              <a:rPr lang="en-US" dirty="0"/>
              <a:t>Even more languages!?!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77D3B-ADAB-2058-1D89-F719195E2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96" y="1008856"/>
            <a:ext cx="8481619" cy="582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60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4168D7-F306-7650-2B99-34600639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JupyterLab</a:t>
            </a:r>
          </a:p>
        </p:txBody>
      </p:sp>
    </p:spTree>
    <p:extLst>
      <p:ext uri="{BB962C8B-B14F-4D97-AF65-F5344CB8AC3E}">
        <p14:creationId xmlns:p14="http://schemas.microsoft.com/office/powerpoint/2010/main" val="41952485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7094</TotalTime>
  <Words>187</Words>
  <Application>Microsoft Office PowerPoint</Application>
  <PresentationFormat>Widescreen</PresentationFormat>
  <Paragraphs>40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Tw Cen MT</vt:lpstr>
      <vt:lpstr>Circuit</vt:lpstr>
      <vt:lpstr>Introduction to jupyter notebooks Part 1</vt:lpstr>
      <vt:lpstr>What you will learn</vt:lpstr>
      <vt:lpstr>introduction</vt:lpstr>
      <vt:lpstr>PowerPoint Presentation</vt:lpstr>
      <vt:lpstr>What does “Jupyter” mean?</vt:lpstr>
      <vt:lpstr>What is a notebook?</vt:lpstr>
      <vt:lpstr>It’s not just for three languages…</vt:lpstr>
      <vt:lpstr>Even more languages!?!</vt:lpstr>
      <vt:lpstr>Setting up JupyterLab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JupyterLab in conda</vt:lpstr>
      <vt:lpstr>Basic Features of Jupyterlab</vt:lpstr>
      <vt:lpstr>PowerPoint Presentation</vt:lpstr>
      <vt:lpstr>Launcher</vt:lpstr>
      <vt:lpstr>Creating a new notebook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23</cp:revision>
  <dcterms:created xsi:type="dcterms:W3CDTF">2024-06-30T01:37:58Z</dcterms:created>
  <dcterms:modified xsi:type="dcterms:W3CDTF">2024-09-04T17:04:11Z</dcterms:modified>
</cp:coreProperties>
</file>